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2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C8A937-3FBF-CE4D-AB2B-9CC9A336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582" y="1504765"/>
            <a:ext cx="4530436" cy="4530436"/>
          </a:xfrm>
          <a:prstGeom prst="rect">
            <a:avLst/>
          </a:prstGeom>
        </p:spPr>
      </p:pic>
      <p:pic>
        <p:nvPicPr>
          <p:cNvPr id="7" name="Imagen 6" descr="Imagen que contiene pastel, tabla, hombre, mujer&#10;&#10;Descripción generada automáticamente">
            <a:extLst>
              <a:ext uri="{FF2B5EF4-FFF2-40B4-BE49-F238E27FC236}">
                <a16:creationId xmlns:a16="http://schemas.microsoft.com/office/drawing/2014/main" id="{D69786DA-0509-6648-AB41-ED7FC9C37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6" y="1477246"/>
            <a:ext cx="3918857" cy="18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Un vistazo a la ciencia de datos: Pandas 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MX" dirty="0"/>
              <a:t>Pandas es una herramienta de manipulación de datos de alto nivel desarrollada por Wes McKinney. </a:t>
            </a:r>
          </a:p>
          <a:p>
            <a:endParaRPr lang="es-MX" dirty="0"/>
          </a:p>
          <a:p>
            <a:r>
              <a:rPr lang="es-MX" dirty="0"/>
              <a:t>Es construido con el paquete Numpy y su estructura de datos clave es llamada el DataFrame. El DataFrame te permite almacenar y manipular datos tabulados en filas de observaciones y columnas de variables.</a:t>
            </a:r>
          </a:p>
          <a:p>
            <a:endParaRPr lang="es-MX" dirty="0"/>
          </a:p>
          <a:p>
            <a:r>
              <a:rPr lang="es-MX" dirty="0"/>
              <a:t>Con este podremos tratar datos dentro de tablas de datos o mejor llamadas datasets. 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E9E4D6-ABB2-E946-872A-8BAF2925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897" y="1425574"/>
            <a:ext cx="2455959" cy="9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Pandas para manipular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ES_tradnl" dirty="0"/>
              <a:t>Podemos convertir un diccionario en un Panda </a:t>
            </a:r>
            <a:r>
              <a:rPr lang="es-ES_tradnl" dirty="0" err="1"/>
              <a:t>DataFrame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D9FBE7-655A-2A49-AB0B-8103F792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76" y="2751137"/>
            <a:ext cx="9639300" cy="3022600"/>
          </a:xfrm>
          <a:prstGeom prst="rect">
            <a:avLst/>
          </a:prstGeom>
        </p:spPr>
      </p:pic>
      <p:pic>
        <p:nvPicPr>
          <p:cNvPr id="6" name="Imagen 5" descr="Imagen que contiene biombo, edificio, grande, avión&#10;&#10;Descripción generada automáticamente">
            <a:extLst>
              <a:ext uri="{FF2B5EF4-FFF2-40B4-BE49-F238E27FC236}">
                <a16:creationId xmlns:a16="http://schemas.microsoft.com/office/drawing/2014/main" id="{74013143-FA63-A045-9B0D-29CE2AC6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037" y="718351"/>
            <a:ext cx="1218414" cy="12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Abrir archivos con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96698" cy="4667250"/>
          </a:xfrm>
        </p:spPr>
        <p:txBody>
          <a:bodyPr>
            <a:normAutofit/>
          </a:bodyPr>
          <a:lstStyle/>
          <a:p>
            <a:r>
              <a:rPr lang="es-MX" dirty="0"/>
              <a:t>Pandas es una herramienta de manipulación de datos de alto nivel desarrollada por Wes McKinney. </a:t>
            </a:r>
          </a:p>
          <a:p>
            <a:endParaRPr lang="es-MX" dirty="0"/>
          </a:p>
          <a:p>
            <a:r>
              <a:rPr lang="es-MX" dirty="0"/>
              <a:t>Es construido con el paquete Numpy y su estructura de datos clave es llamada el DataFrame. El DataFrame te permite almacenar y manipular datos tabulados en filas de observaciones y columnas de variables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6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174</Words>
  <Application>Microsoft Macintosh PowerPoint</Application>
  <PresentationFormat>Panorámica</PresentationFormat>
  <Paragraphs>13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Courier</vt:lpstr>
      <vt:lpstr>SF Pro Display</vt:lpstr>
      <vt:lpstr>Office Theme</vt:lpstr>
      <vt:lpstr>Python Avanzado Día 2   Curso Proteco 2020-2  Instructores:   - Samuel Garrido Sánchez  - Alicia Carbalindo García  - Armando Rivera </vt:lpstr>
      <vt:lpstr>Un vistazo a la ciencia de datos: Pandas 🐼</vt:lpstr>
      <vt:lpstr>Pandas para manipular</vt:lpstr>
      <vt:lpstr>Abrir archivos con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20</cp:revision>
  <dcterms:created xsi:type="dcterms:W3CDTF">2020-04-19T21:28:52Z</dcterms:created>
  <dcterms:modified xsi:type="dcterms:W3CDTF">2020-08-07T23:10:58Z</dcterms:modified>
</cp:coreProperties>
</file>